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4820" y="2962275"/>
            <a:ext cx="61817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548640"/>
            <a:ext cx="24098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196975"/>
            <a:ext cx="10648950" cy="545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35" y="1341120"/>
            <a:ext cx="12630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875" y="1701165"/>
            <a:ext cx="12630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70" y="1772920"/>
            <a:ext cx="15373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805" y="2853055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930" y="2853055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2085" y="3933190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44110" y="3933190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60235" y="3933190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92895" y="3933190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48075" y="5013325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96225" y="5013325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96185" y="5589270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960235" y="5517515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88030" y="6237605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00415" y="6093460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352550"/>
            <a:ext cx="10810875" cy="41529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847850" y="216916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872355" y="213296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616315" y="213296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847850" y="285305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72355" y="285305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616315" y="285305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1100" y="3429000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48075" y="3933190"/>
            <a:ext cx="10001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96225" y="4509135"/>
            <a:ext cx="10001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84065" y="5034915"/>
            <a:ext cx="87058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447800"/>
            <a:ext cx="1081087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52715" y="2061210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84515" y="3789045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6410" y="4364990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35" y="4869180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6030" y="5013325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628650"/>
            <a:ext cx="11306175" cy="5600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79650" y="1196975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68840" y="3068955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650" y="5157470"/>
            <a:ext cx="691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760095"/>
            <a:ext cx="9702800" cy="59931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09840" y="692785"/>
            <a:ext cx="5461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02325" y="3429000"/>
            <a:ext cx="5461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268730"/>
            <a:ext cx="1066800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08570" y="1268730"/>
            <a:ext cx="5461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56230" y="3717290"/>
            <a:ext cx="5461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2026-01-30T08:55:43Z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